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10C1-8641-4EAD-B85D-09A33D7ED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B0D83-AAAB-4942-885D-6420CD73A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3FD06-1D10-42FB-AB8C-25DB71B8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0325C-1446-4DE3-9E4D-A9CA6D35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A6B0-D63B-44D9-8C3E-10BC65A0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7606-DE81-4D68-B37B-6320D32E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48D6F-3214-40C2-96D2-F862641B9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1881-2019-4565-85C3-EAC1DFC8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CF24A-41C4-41F5-A064-806FAE6E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FA18-59F5-4122-BFC8-03176237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448D8-9CEB-41AC-BF48-BA522B1FE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74C6F-0E34-49A5-BF76-E5CDA9419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E27A-EAEA-4939-88AF-2B6A42B7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A75F-632E-4257-A526-1A78DCCF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FA4E-607C-4AFC-B72D-3F1E7088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4DBB-E620-4B7F-A77F-D18899A0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2A09-AF57-4654-860E-9D7C434AA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70FA-4100-4545-AD8A-E3FD8E02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76E36-D8A0-454F-B2A7-9923A5A6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2E6D-7E01-4EF6-926B-EB9FFCA4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5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EEFD-285A-483B-AC6E-31B5AC51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5FE63-612C-4227-998E-17E899849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0A241-6719-4F9D-BA65-252135DD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D1EE2-C2E3-4132-B747-67B39D77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04971-8280-40EE-8C04-150CAC7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9AA2-4D75-4184-B8C2-FB839385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604B-1A06-4390-BE90-6ED594748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E349F-1904-4FF7-BC8D-03F3EFE13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D78C8-0B00-4300-AAFB-346F09BA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D3841-C451-4294-9EAE-F5B17AE8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8F3D6-D668-4979-B83B-7D06A220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3096-5268-4EC2-85A1-AA8A704B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AF63-D41D-4F95-993F-9B0D879C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7E06C-C043-48DD-A3FC-4B6DB06B4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234AC-0490-4D6A-A77D-8A3B3AFE3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47171-36F8-4D25-BB1B-557D03199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259FB-DE46-4B39-A176-C66796FC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3ADA-7609-416F-9F5E-04C5459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8D93E-E5F7-499B-B6E1-F704C9E1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8E2F-8C0D-47FC-B86D-7DF2F6F1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04EEB-0B33-4D61-94D5-761BB653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0A699-E758-4F1B-90FD-4E845124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D908C-4441-4899-B42D-66E50B4D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C3F89-CBF2-467C-9695-ADE0DC2F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E62D9-2F8D-49F2-B3D9-BECCBF6A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1586D-1A0C-41FB-8706-7D10FF93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ADC-AF53-4591-90C6-51B87855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CCB0-F6E0-486E-B28C-8D668381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9ACB0-EA3D-42D1-817C-A1CD71E95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79FBA-DDA8-4A12-AEA0-3FA24F0C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E4319-6761-4788-8A4B-B27D50CA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8A1BB-B881-47EA-A2B8-217D8293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E0D1-89DA-4383-9C6B-2BAE35B1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1EEE1-54E4-4701-B9E2-92C45717F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08961-1BDC-421B-BA27-1AA48F6C7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2ADC2-D6DE-4D88-93B4-5C34782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28A4E-9F0F-4922-866A-6FF0D0BF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322FF-0838-43F7-8A13-70271611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63000" pencilSize="26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26171-31F6-4899-A034-FF13A602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CC6C1-7A68-42E1-B037-640CD05A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93603-B292-4487-AB17-317050A96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83BB-968E-4FD7-9B05-7EBFDA09349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94A74-78B8-4732-842E-C5710AEF7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4C0D-936F-4A6B-8637-7EDDC6240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1841-3C06-444F-B9B9-85A0D6E3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D124AF-B5FC-4282-8011-A67869AE7C47}"/>
              </a:ext>
            </a:extLst>
          </p:cNvPr>
          <p:cNvSpPr/>
          <p:nvPr/>
        </p:nvSpPr>
        <p:spPr>
          <a:xfrm>
            <a:off x="871040" y="1972991"/>
            <a:ext cx="2752354" cy="2709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5C5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 your learning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 resources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in touch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03F4-8961-48DE-89BA-AC8835816FE2}"/>
              </a:ext>
            </a:extLst>
          </p:cNvPr>
          <p:cNvSpPr txBox="1"/>
          <p:nvPr/>
        </p:nvSpPr>
        <p:spPr>
          <a:xfrm>
            <a:off x="4197074" y="450831"/>
            <a:ext cx="488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103A"/>
                </a:solidFill>
              </a:rPr>
              <a:t>The Digital Companion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36477-60CF-40AF-9618-A3706422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91" y="386030"/>
            <a:ext cx="182880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4B12A-E9E6-6202-3A4B-00DC4FDE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96" y="1311559"/>
            <a:ext cx="6085938" cy="47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D124AF-B5FC-4282-8011-A67869AE7C47}"/>
              </a:ext>
            </a:extLst>
          </p:cNvPr>
          <p:cNvSpPr/>
          <p:nvPr/>
        </p:nvSpPr>
        <p:spPr>
          <a:xfrm>
            <a:off x="780117" y="2074361"/>
            <a:ext cx="2752354" cy="2709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5C5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 to network with your fellow participants through the discussion space.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03F4-8961-48DE-89BA-AC8835816FE2}"/>
              </a:ext>
            </a:extLst>
          </p:cNvPr>
          <p:cNvSpPr txBox="1"/>
          <p:nvPr/>
        </p:nvSpPr>
        <p:spPr>
          <a:xfrm>
            <a:off x="4197074" y="450831"/>
            <a:ext cx="488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103A"/>
                </a:solidFill>
              </a:rPr>
              <a:t>The Digital Companion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36477-60CF-40AF-9618-A3706422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91" y="386030"/>
            <a:ext cx="182880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303FB-1C08-3067-BCBF-E49D8F96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77" y="1862672"/>
            <a:ext cx="7757669" cy="30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D124AF-B5FC-4282-8011-A67869AE7C47}"/>
              </a:ext>
            </a:extLst>
          </p:cNvPr>
          <p:cNvSpPr/>
          <p:nvPr/>
        </p:nvSpPr>
        <p:spPr>
          <a:xfrm>
            <a:off x="1029499" y="2074362"/>
            <a:ext cx="2752354" cy="2709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5C5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 presenter resources and see related learning events.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03F4-8961-48DE-89BA-AC8835816FE2}"/>
              </a:ext>
            </a:extLst>
          </p:cNvPr>
          <p:cNvSpPr txBox="1"/>
          <p:nvPr/>
        </p:nvSpPr>
        <p:spPr>
          <a:xfrm>
            <a:off x="4185991" y="860926"/>
            <a:ext cx="488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103A"/>
                </a:solidFill>
              </a:rPr>
              <a:t>The Digital Companion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43132-5E05-4A9A-8E5C-184FBF0C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1" y="796125"/>
            <a:ext cx="182880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16AB1-BCE4-80A3-A5E2-7CB7A690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6" y="1802655"/>
            <a:ext cx="6353907" cy="34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D124AF-B5FC-4282-8011-A67869AE7C47}"/>
              </a:ext>
            </a:extLst>
          </p:cNvPr>
          <p:cNvSpPr/>
          <p:nvPr/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645C5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 technical tips to enhance your Digital Companion experience.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03F4-8961-48DE-89BA-AC8835816FE2}"/>
              </a:ext>
            </a:extLst>
          </p:cNvPr>
          <p:cNvSpPr txBox="1"/>
          <p:nvPr/>
        </p:nvSpPr>
        <p:spPr>
          <a:xfrm>
            <a:off x="4185991" y="860926"/>
            <a:ext cx="488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103A"/>
                </a:solidFill>
              </a:rPr>
              <a:t>The Digital Companion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43132-5E05-4A9A-8E5C-184FBF0C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1" y="796125"/>
            <a:ext cx="182880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DAB2F5-C98E-BDC4-A0D6-6D644649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64" y="1665040"/>
            <a:ext cx="6872422" cy="42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Carmichael</dc:creator>
  <cp:lastModifiedBy>Peter Muntz</cp:lastModifiedBy>
  <cp:revision>6</cp:revision>
  <dcterms:created xsi:type="dcterms:W3CDTF">2019-11-27T22:49:23Z</dcterms:created>
  <dcterms:modified xsi:type="dcterms:W3CDTF">2023-02-05T23:41:03Z</dcterms:modified>
</cp:coreProperties>
</file>